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3252" y="-84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89D7F-07A7-40B1-88FF-330B4DE32153}" type="datetimeFigureOut">
              <a:rPr lang="en-US" smtClean="0"/>
              <a:t>5/27/2014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30BDA-EB8C-41DB-AB4F-E1EB06F037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12385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89D7F-07A7-40B1-88FF-330B4DE32153}" type="datetimeFigureOut">
              <a:rPr lang="en-US" smtClean="0"/>
              <a:t>5/27/2014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30BDA-EB8C-41DB-AB4F-E1EB06F037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9774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89D7F-07A7-40B1-88FF-330B4DE32153}" type="datetimeFigureOut">
              <a:rPr lang="en-US" smtClean="0"/>
              <a:t>5/27/2014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30BDA-EB8C-41DB-AB4F-E1EB06F037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12405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89D7F-07A7-40B1-88FF-330B4DE32153}" type="datetimeFigureOut">
              <a:rPr lang="en-US" smtClean="0"/>
              <a:t>5/27/2014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30BDA-EB8C-41DB-AB4F-E1EB06F037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46182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89D7F-07A7-40B1-88FF-330B4DE32153}" type="datetimeFigureOut">
              <a:rPr lang="en-US" smtClean="0"/>
              <a:t>5/27/2014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30BDA-EB8C-41DB-AB4F-E1EB06F037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91684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89D7F-07A7-40B1-88FF-330B4DE32153}" type="datetimeFigureOut">
              <a:rPr lang="en-US" smtClean="0"/>
              <a:t>5/27/2014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30BDA-EB8C-41DB-AB4F-E1EB06F037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20502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89D7F-07A7-40B1-88FF-330B4DE32153}" type="datetimeFigureOut">
              <a:rPr lang="en-US" smtClean="0"/>
              <a:t>5/27/2014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30BDA-EB8C-41DB-AB4F-E1EB06F037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5372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89D7F-07A7-40B1-88FF-330B4DE32153}" type="datetimeFigureOut">
              <a:rPr lang="en-US" smtClean="0"/>
              <a:t>5/27/2014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30BDA-EB8C-41DB-AB4F-E1EB06F037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1973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89D7F-07A7-40B1-88FF-330B4DE32153}" type="datetimeFigureOut">
              <a:rPr lang="en-US" smtClean="0"/>
              <a:t>5/27/2014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30BDA-EB8C-41DB-AB4F-E1EB06F037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66061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89D7F-07A7-40B1-88FF-330B4DE32153}" type="datetimeFigureOut">
              <a:rPr lang="en-US" smtClean="0"/>
              <a:t>5/27/2014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30BDA-EB8C-41DB-AB4F-E1EB06F037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54514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89D7F-07A7-40B1-88FF-330B4DE32153}" type="datetimeFigureOut">
              <a:rPr lang="en-US" smtClean="0"/>
              <a:t>5/27/2014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30BDA-EB8C-41DB-AB4F-E1EB06F037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28929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A89D7F-07A7-40B1-88FF-330B4DE32153}" type="datetimeFigureOut">
              <a:rPr lang="en-US" smtClean="0"/>
              <a:t>5/27/2014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430BDA-EB8C-41DB-AB4F-E1EB06F037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482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533400" y="182940"/>
            <a:ext cx="5978752" cy="8529694"/>
            <a:chOff x="533400" y="182940"/>
            <a:chExt cx="5978752" cy="8529694"/>
          </a:xfrm>
        </p:grpSpPr>
        <p:pic>
          <p:nvPicPr>
            <p:cNvPr id="1027" name="Picture 3" descr="tcleoseseal-1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09800" y="1447800"/>
              <a:ext cx="2619375" cy="26003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26" name="Picture 1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66950" y="5638800"/>
              <a:ext cx="2457450" cy="20764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" name="Rectangle 4"/>
            <p:cNvSpPr>
              <a:spLocks noChangeArrowheads="1"/>
            </p:cNvSpPr>
            <p:nvPr/>
          </p:nvSpPr>
          <p:spPr bwMode="auto">
            <a:xfrm>
              <a:off x="729569" y="182940"/>
              <a:ext cx="5290231" cy="15696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Times New Roman" pitchFamily="18" charset="0"/>
                  <a:cs typeface="Tahoma" pitchFamily="34" charset="0"/>
                </a:rPr>
                <a:t>Intermediate</a:t>
              </a:r>
              <a:endParaRPr kumimoji="0" lang="en-US" altLang="en-US" sz="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Times New Roman" pitchFamily="18" charset="0"/>
                  <a:cs typeface="Tahoma" pitchFamily="34" charset="0"/>
                </a:rPr>
                <a:t>Course Title/Name</a:t>
              </a:r>
              <a:endParaRPr kumimoji="0" lang="en-US" altLang="en-US" sz="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Times New Roman" pitchFamily="18" charset="0"/>
                  <a:cs typeface="Tahoma" pitchFamily="34" charset="0"/>
                </a:rPr>
                <a:t> </a:t>
              </a:r>
              <a:r>
                <a:rPr kumimoji="0" lang="en-US" altLang="en-US" sz="2600" b="1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Times New Roman" pitchFamily="18" charset="0"/>
                  <a:cs typeface="Tahoma" pitchFamily="34" charset="0"/>
                </a:rPr>
                <a:t>Participant Handout</a:t>
              </a:r>
              <a:endParaRPr kumimoji="0" lang="en-US" altLang="en-US" sz="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" name="Rectangle 6"/>
            <p:cNvSpPr>
              <a:spLocks noChangeArrowheads="1"/>
            </p:cNvSpPr>
            <p:nvPr/>
          </p:nvSpPr>
          <p:spPr bwMode="auto">
            <a:xfrm>
              <a:off x="609600" y="8097081"/>
              <a:ext cx="5902552" cy="61555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>
              <a:lvl1pPr indent="5715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57150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000" b="1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Palatino" charset="0"/>
                  <a:ea typeface="Times New Roman" pitchFamily="18" charset="0"/>
                  <a:cs typeface="Times New Roman" pitchFamily="18" charset="0"/>
                </a:rPr>
                <a:t>Bexar County Constable Office PCT#4 </a:t>
              </a:r>
              <a:endParaRPr kumimoji="0" lang="en-US" altLang="en-US" sz="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57150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Times New Roman" pitchFamily="18" charset="0"/>
                  <a:cs typeface="Tahoma" pitchFamily="34" charset="0"/>
                </a:rPr>
                <a:t>                Deputy Chief George D. Little 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533400" y="4267200"/>
              <a:ext cx="5978752" cy="12003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>
                  <a:latin typeface="Arial Black" panose="020B0A04020102020204" pitchFamily="34" charset="0"/>
                </a:rPr>
                <a:t>TEXAS COMMISSION ON LAW ENFORCEMENT</a:t>
              </a:r>
            </a:p>
            <a:p>
              <a:pPr algn="ctr"/>
              <a:r>
                <a:rPr lang="en-US" dirty="0" smtClean="0">
                  <a:latin typeface="Arial Black" panose="020B0A04020102020204" pitchFamily="34" charset="0"/>
                </a:rPr>
                <a:t>Course #</a:t>
              </a:r>
            </a:p>
            <a:p>
              <a:pPr algn="ctr"/>
              <a:r>
                <a:rPr lang="en-US" dirty="0" smtClean="0">
                  <a:latin typeface="Arial Black" panose="020B0A04020102020204" pitchFamily="34" charset="0"/>
                </a:rPr>
                <a:t>TRAINING SUPPLEMENT</a:t>
              </a:r>
            </a:p>
            <a:p>
              <a:pPr algn="ctr"/>
              <a:r>
                <a:rPr lang="en-US" dirty="0" smtClean="0">
                  <a:latin typeface="Arial Black" panose="020B0A04020102020204" pitchFamily="34" charset="0"/>
                </a:rPr>
                <a:t>Hosted By: </a:t>
              </a:r>
              <a:endParaRPr lang="en-US" dirty="0">
                <a:latin typeface="Arial Black" panose="020B0A040201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718951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30</Words>
  <Application>Microsoft Office PowerPoint</Application>
  <PresentationFormat>On-screen Show 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GeorgeDLittle</dc:creator>
  <cp:lastModifiedBy>GeorgeDLittle</cp:lastModifiedBy>
  <cp:revision>1</cp:revision>
  <dcterms:created xsi:type="dcterms:W3CDTF">2014-05-27T17:43:33Z</dcterms:created>
  <dcterms:modified xsi:type="dcterms:W3CDTF">2014-05-27T17:52:12Z</dcterms:modified>
</cp:coreProperties>
</file>